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35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62C7A-9C01-4B59-98F1-046F2A5C2057}" type="datetimeFigureOut">
              <a:rPr lang="en-US" smtClean="0"/>
              <a:pPr/>
              <a:t>12/3/2008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E04D-0712-495D-A524-5CAB899D08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62C7A-9C01-4B59-98F1-046F2A5C2057}" type="datetimeFigureOut">
              <a:rPr lang="en-US" smtClean="0"/>
              <a:pPr/>
              <a:t>12/3/2008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E04D-0712-495D-A524-5CAB899D08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62C7A-9C01-4B59-98F1-046F2A5C2057}" type="datetimeFigureOut">
              <a:rPr lang="en-US" smtClean="0"/>
              <a:pPr/>
              <a:t>12/3/2008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E04D-0712-495D-A524-5CAB899D08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62C7A-9C01-4B59-98F1-046F2A5C2057}" type="datetimeFigureOut">
              <a:rPr lang="en-US" smtClean="0"/>
              <a:pPr/>
              <a:t>12/3/2008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E04D-0712-495D-A524-5CAB899D08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62C7A-9C01-4B59-98F1-046F2A5C2057}" type="datetimeFigureOut">
              <a:rPr lang="en-US" smtClean="0"/>
              <a:pPr/>
              <a:t>12/3/2008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E04D-0712-495D-A524-5CAB899D08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62C7A-9C01-4B59-98F1-046F2A5C2057}" type="datetimeFigureOut">
              <a:rPr lang="en-US" smtClean="0"/>
              <a:pPr/>
              <a:t>12/3/2008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E04D-0712-495D-A524-5CAB899D08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62C7A-9C01-4B59-98F1-046F2A5C2057}" type="datetimeFigureOut">
              <a:rPr lang="en-US" smtClean="0"/>
              <a:pPr/>
              <a:t>12/3/2008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E04D-0712-495D-A524-5CAB899D08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62C7A-9C01-4B59-98F1-046F2A5C2057}" type="datetimeFigureOut">
              <a:rPr lang="en-US" smtClean="0"/>
              <a:pPr/>
              <a:t>12/3/2008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82FE04D-0712-495D-A524-5CAB899D085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62C7A-9C01-4B59-98F1-046F2A5C2057}" type="datetimeFigureOut">
              <a:rPr lang="en-US" smtClean="0"/>
              <a:pPr/>
              <a:t>12/3/2008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E04D-0712-495D-A524-5CAB899D08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62C7A-9C01-4B59-98F1-046F2A5C2057}" type="datetimeFigureOut">
              <a:rPr lang="en-US" smtClean="0"/>
              <a:pPr/>
              <a:t>12/3/2008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082FE04D-0712-495D-A524-5CAB899D08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5FA62C7A-9C01-4B59-98F1-046F2A5C2057}" type="datetimeFigureOut">
              <a:rPr lang="en-US" smtClean="0"/>
              <a:pPr/>
              <a:t>12/3/2008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E04D-0712-495D-A524-5CAB899D08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FA62C7A-9C01-4B59-98F1-046F2A5C2057}" type="datetimeFigureOut">
              <a:rPr lang="en-US" smtClean="0"/>
              <a:pPr/>
              <a:t>12/3/2008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082FE04D-0712-495D-A524-5CAB899D085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Analytical Business Consultants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 Real Life Application of Operations Research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Valued for possessing both technical (math, science, computer science, etc.) skills and “soft” (communication, management) skills.</a:t>
            </a:r>
          </a:p>
          <a:p>
            <a:r>
              <a:rPr lang="en-US" dirty="0" smtClean="0"/>
              <a:t>Business problem solver rather than technical</a:t>
            </a:r>
          </a:p>
          <a:p>
            <a:pPr lvl="1"/>
            <a:r>
              <a:rPr lang="en-US" dirty="0" smtClean="0"/>
              <a:t>Wouldn’t be called on to discuss different shipment methods the company could use, but could be to determine best shipment method given certain conditions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job that is growing in importance due to increase in technology and availability of data</a:t>
            </a:r>
          </a:p>
          <a:p>
            <a:r>
              <a:rPr lang="en-US" dirty="0" smtClean="0"/>
              <a:t>Amount of data is too broad for just statisticians</a:t>
            </a:r>
          </a:p>
          <a:p>
            <a:r>
              <a:rPr lang="en-US" dirty="0" smtClean="0"/>
              <a:t>Growing role for ABCs due to general problem solving skills.  Especially data analysis (aka Operations research)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ABC uses different analysis to suit problem</a:t>
            </a:r>
          </a:p>
          <a:p>
            <a:pPr lvl="1"/>
            <a:r>
              <a:rPr lang="en-US" dirty="0" smtClean="0"/>
              <a:t>Operations Research</a:t>
            </a:r>
          </a:p>
          <a:p>
            <a:pPr lvl="1"/>
            <a:r>
              <a:rPr lang="en-US" dirty="0" smtClean="0"/>
              <a:t>Engineering</a:t>
            </a:r>
          </a:p>
          <a:p>
            <a:pPr lvl="1"/>
            <a:r>
              <a:rPr lang="en-US" dirty="0" smtClean="0"/>
              <a:t>Economics</a:t>
            </a:r>
          </a:p>
          <a:p>
            <a:pPr lvl="1"/>
            <a:r>
              <a:rPr lang="en-US" dirty="0" smtClean="0"/>
              <a:t>Statistics</a:t>
            </a:r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Don’t just analyze data</a:t>
            </a:r>
          </a:p>
          <a:p>
            <a:pPr lvl="1"/>
            <a:r>
              <a:rPr lang="en-US" dirty="0" smtClean="0"/>
              <a:t>Must be able to guide actions based on their insights and suggestions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different examples of business that ABCs can be involved in</a:t>
            </a:r>
          </a:p>
          <a:p>
            <a:pPr lvl="1"/>
            <a:r>
              <a:rPr lang="en-US" dirty="0" smtClean="0"/>
              <a:t>Pricing and sales management (Red Brand Canners)</a:t>
            </a:r>
          </a:p>
          <a:p>
            <a:pPr lvl="1"/>
            <a:r>
              <a:rPr lang="en-US" dirty="0" smtClean="0"/>
              <a:t>Forecasting</a:t>
            </a:r>
          </a:p>
          <a:p>
            <a:pPr lvl="1"/>
            <a:r>
              <a:rPr lang="en-US" dirty="0" smtClean="0"/>
              <a:t>R &amp; D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knowledge of Operations Research ideas isn’t necessary but it is necessary to be able to do the same kind of thought process.</a:t>
            </a:r>
            <a:endParaRPr lang="en-US" dirty="0"/>
          </a:p>
          <a:p>
            <a:pPr lvl="1"/>
            <a:r>
              <a:rPr lang="en-US" dirty="0" smtClean="0"/>
              <a:t>Ex.  Knowing how to Optimize an LP could be useful in some situations, but being able to look at the problem and analyze it in a way that you could put it in an LP is generally more useful.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chnic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23</TotalTime>
  <Words>231</Words>
  <Application>Microsoft Office PowerPoint</Application>
  <PresentationFormat>On-screen Show (4:3)</PresentationFormat>
  <Paragraphs>21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Technic</vt:lpstr>
      <vt:lpstr>Analytical Business Consultants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Analytical Business Consultants</dc:title>
  <dc:creator>Brandon</dc:creator>
  <cp:lastModifiedBy>Carol</cp:lastModifiedBy>
  <cp:revision>3</cp:revision>
  <dcterms:created xsi:type="dcterms:W3CDTF">2008-11-21T09:49:47Z</dcterms:created>
  <dcterms:modified xsi:type="dcterms:W3CDTF">2008-12-03T16:09:28Z</dcterms:modified>
</cp:coreProperties>
</file>